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2" r:id="rId5"/>
    <p:sldId id="260" r:id="rId6"/>
    <p:sldId id="261" r:id="rId7"/>
    <p:sldId id="263" r:id="rId8"/>
    <p:sldId id="264" r:id="rId9"/>
    <p:sldId id="265" r:id="rId10"/>
    <p:sldId id="266" r:id="rId11"/>
    <p:sldId id="267" r:id="rId12"/>
    <p:sldId id="268" r:id="rId13"/>
    <p:sldId id="259" r:id="rId1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10" d="100"/>
          <a:sy n="110" d="100"/>
        </p:scale>
        <p:origin x="1644" y="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E96CD8-F616-4545-9EF7-8699349D66B8}" type="datetimeFigureOut">
              <a:rPr lang="ru-RU" smtClean="0"/>
              <a:pPr/>
              <a:t>04.12.2014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C8AC61-83F7-401E-8641-5AC0C3C19E9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E96CD8-F616-4545-9EF7-8699349D66B8}" type="datetimeFigureOut">
              <a:rPr lang="ru-RU" smtClean="0"/>
              <a:pPr/>
              <a:t>04.12.2014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C8AC61-83F7-401E-8641-5AC0C3C19E9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E96CD8-F616-4545-9EF7-8699349D66B8}" type="datetimeFigureOut">
              <a:rPr lang="ru-RU" smtClean="0"/>
              <a:pPr/>
              <a:t>04.12.2014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C8AC61-83F7-401E-8641-5AC0C3C19E9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E96CD8-F616-4545-9EF7-8699349D66B8}" type="datetimeFigureOut">
              <a:rPr lang="ru-RU" smtClean="0"/>
              <a:pPr/>
              <a:t>04.12.2014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C8AC61-83F7-401E-8641-5AC0C3C19E9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E96CD8-F616-4545-9EF7-8699349D66B8}" type="datetimeFigureOut">
              <a:rPr lang="ru-RU" smtClean="0"/>
              <a:pPr/>
              <a:t>04.12.2014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C8AC61-83F7-401E-8641-5AC0C3C19E9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E96CD8-F616-4545-9EF7-8699349D66B8}" type="datetimeFigureOut">
              <a:rPr lang="ru-RU" smtClean="0"/>
              <a:pPr/>
              <a:t>04.12.2014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C8AC61-83F7-401E-8641-5AC0C3C19E9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E96CD8-F616-4545-9EF7-8699349D66B8}" type="datetimeFigureOut">
              <a:rPr lang="ru-RU" smtClean="0"/>
              <a:pPr/>
              <a:t>04.12.2014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C8AC61-83F7-401E-8641-5AC0C3C19E9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E96CD8-F616-4545-9EF7-8699349D66B8}" type="datetimeFigureOut">
              <a:rPr lang="ru-RU" smtClean="0"/>
              <a:pPr/>
              <a:t>04.12.2014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C8AC61-83F7-401E-8641-5AC0C3C19E9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E96CD8-F616-4545-9EF7-8699349D66B8}" type="datetimeFigureOut">
              <a:rPr lang="ru-RU" smtClean="0"/>
              <a:pPr/>
              <a:t>04.12.2014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C8AC61-83F7-401E-8641-5AC0C3C19E9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E96CD8-F616-4545-9EF7-8699349D66B8}" type="datetimeFigureOut">
              <a:rPr lang="ru-RU" smtClean="0"/>
              <a:pPr/>
              <a:t>04.12.2014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C8AC61-83F7-401E-8641-5AC0C3C19E9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E96CD8-F616-4545-9EF7-8699349D66B8}" type="datetimeFigureOut">
              <a:rPr lang="ru-RU" smtClean="0"/>
              <a:pPr/>
              <a:t>04.12.2014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C8AC61-83F7-401E-8641-5AC0C3C19E9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8E96CD8-F616-4545-9EF7-8699349D66B8}" type="datetimeFigureOut">
              <a:rPr lang="ru-RU" smtClean="0"/>
              <a:pPr/>
              <a:t>04.12.2014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1C8AC61-83F7-401E-8641-5AC0C3C19E9F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.jpe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"/>
            <a:ext cx="7772400" cy="1124743"/>
          </a:xfrm>
        </p:spPr>
        <p:txBody>
          <a:bodyPr>
            <a:normAutofit/>
          </a:bodyPr>
          <a:lstStyle/>
          <a:p>
            <a:r>
              <a:rPr lang="ru-RU" sz="5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Проект:</a:t>
            </a:r>
            <a:endParaRPr lang="ru-RU" sz="54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6084168" y="5013176"/>
            <a:ext cx="3059832" cy="1844824"/>
          </a:xfrm>
        </p:spPr>
        <p:txBody>
          <a:bodyPr>
            <a:normAutofit fontScale="85000" lnSpcReduction="10000"/>
          </a:bodyPr>
          <a:lstStyle/>
          <a:p>
            <a:r>
              <a:rPr lang="ru-RU" sz="2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Автор:</a:t>
            </a:r>
          </a:p>
          <a:p>
            <a:r>
              <a:rPr lang="ru-RU" sz="2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        воспитатель</a:t>
            </a:r>
          </a:p>
          <a:p>
            <a:r>
              <a:rPr lang="ru-RU" sz="2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         Смагина О.В.</a:t>
            </a:r>
          </a:p>
          <a:p>
            <a:r>
              <a:rPr lang="ru-RU" sz="2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        2014 г.</a:t>
            </a:r>
            <a:endParaRPr lang="ru-RU" sz="28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 cstate="print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"/>
            <a:ext cx="7772400" cy="2060847"/>
          </a:xfrm>
        </p:spPr>
        <p:txBody>
          <a:bodyPr>
            <a:normAutofit/>
          </a:bodyPr>
          <a:lstStyle/>
          <a:p>
            <a:r>
              <a:rPr lang="ru-RU" sz="3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Актуальность</a:t>
            </a:r>
            <a:endParaRPr lang="ru-RU" sz="32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1412776"/>
            <a:ext cx="6400800" cy="4226024"/>
          </a:xfrm>
        </p:spPr>
        <p:txBody>
          <a:bodyPr>
            <a:normAutofit/>
          </a:bodyPr>
          <a:lstStyle/>
          <a:p>
            <a:r>
              <a:rPr lang="ru-RU" sz="2400" b="1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 настоящее время состояние здоровья дошкольников вызывает серьезную озабоченность общества. По данным НИИ гигиены и охраны здоровья детей и подростков ФГБУ «НЦЗД» РАМН, в России 60% детей в возрасте от 3 до 7 лет имеют функциональные отклонения в состоянии здоровья и только 10% будущих первоклассников приходить в школу абсолютно здоровыми.</a:t>
            </a:r>
          </a:p>
          <a:p>
            <a:endParaRPr lang="ru-RU" sz="20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 cstate="print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-243407"/>
            <a:ext cx="7772400" cy="1224135"/>
          </a:xfrm>
        </p:spPr>
        <p:txBody>
          <a:bodyPr/>
          <a:lstStyle/>
          <a:p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Паспорт проекта</a:t>
            </a:r>
            <a:endParaRPr lang="ru-RU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51520" y="764704"/>
            <a:ext cx="8640960" cy="5832648"/>
          </a:xfrm>
        </p:spPr>
        <p:txBody>
          <a:bodyPr>
            <a:normAutofit fontScale="92500" lnSpcReduction="20000"/>
          </a:bodyPr>
          <a:lstStyle/>
          <a:p>
            <a:pPr algn="l"/>
            <a:r>
              <a:rPr lang="ru-RU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Вид, тип проекта: </a:t>
            </a:r>
            <a:r>
              <a:rPr lang="ru-RU" sz="2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познавательно – игровой (среднесрочный)</a:t>
            </a:r>
          </a:p>
          <a:p>
            <a:pPr algn="l"/>
            <a:r>
              <a:rPr lang="ru-RU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Участники проекта: </a:t>
            </a:r>
            <a:r>
              <a:rPr lang="ru-RU" sz="2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дети старшей группы, воспитатели, медицинская сестра, родители</a:t>
            </a:r>
          </a:p>
          <a:p>
            <a:pPr algn="l"/>
            <a:r>
              <a:rPr lang="ru-RU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Цель: </a:t>
            </a:r>
            <a:r>
              <a:rPr lang="ru-RU" sz="2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формирование социальной и личностной мотивации детей дошкольного возраста на сохранение и укрепление своего здоровья и воспитания социально значимых личностных качеств посредством Олимпийских игр</a:t>
            </a:r>
          </a:p>
          <a:p>
            <a:pPr algn="l"/>
            <a:r>
              <a:rPr lang="ru-RU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Задачи:</a:t>
            </a:r>
          </a:p>
          <a:p>
            <a:pPr algn="l"/>
            <a:r>
              <a:rPr lang="ru-RU" sz="24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Образовательные:</a:t>
            </a:r>
          </a:p>
          <a:p>
            <a:pPr algn="l"/>
            <a:r>
              <a:rPr lang="ru-RU" sz="2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1. Расширить представления детей об Олимпийских играх, как мирном соревновании с целью физического и социально-нравственного совершенствования людей;</a:t>
            </a:r>
          </a:p>
          <a:p>
            <a:pPr algn="l"/>
            <a:r>
              <a:rPr lang="ru-RU" sz="2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2. В игровой форме развивать основные физические качества и двигательные способности (силовые, скоростно-силовые, координационные и др.);</a:t>
            </a:r>
          </a:p>
          <a:p>
            <a:pPr algn="l"/>
            <a:r>
              <a:rPr lang="ru-RU" sz="2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3. Учить устанавливать взаимосвязь между видом спорта и спортивным снарядом;</a:t>
            </a:r>
          </a:p>
          <a:p>
            <a:pPr algn="l"/>
            <a:r>
              <a:rPr lang="ru-RU" sz="2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4. Познакомить с историей возникновения Олимпиады, символикой и эмблемой Зимних Олимпийских игр 2014 в Сочи</a:t>
            </a:r>
          </a:p>
          <a:p>
            <a:pPr algn="l"/>
            <a:endParaRPr lang="ru-RU" sz="24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b="1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 cstate="print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6643710"/>
          </a:xfrm>
        </p:spPr>
        <p:txBody>
          <a:bodyPr>
            <a:normAutofit fontScale="90000"/>
          </a:bodyPr>
          <a:lstStyle/>
          <a:p>
            <a:pPr algn="l"/>
            <a:r>
              <a:rPr lang="ru-RU" sz="24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Оздоровительные: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1. Способствовать сохранению положительного </a:t>
            </a:r>
            <a:r>
              <a:rPr lang="ru-RU" sz="2400" b="1" dirty="0" err="1" smtClean="0">
                <a:latin typeface="Times New Roman" pitchFamily="18" charset="0"/>
                <a:cs typeface="Times New Roman" pitchFamily="18" charset="0"/>
              </a:rPr>
              <a:t>психоэмоционального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 состояния у детей;</a:t>
            </a:r>
            <a:br>
              <a:rPr lang="ru-RU" sz="24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2. Удовлетворять потребность детей в движении;</a:t>
            </a:r>
            <a:br>
              <a:rPr lang="ru-RU" sz="24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3. Содействовать формированию гармоничного телосложения, правильной осанки и стопы.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4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Воспитательные:   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    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1. Побуждать интерес к занятиям физической культурой, расширять круг представлений и разнообразных видах физических упражнений, их оздоровительном значении;</a:t>
            </a:r>
            <a:br>
              <a:rPr lang="ru-RU" sz="24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400" dirty="0" smtClean="0"/>
              <a:t> 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2. Способствовать развитию самоконтроля и самооценки в процессе организации разных форм двигательной активности;</a:t>
            </a:r>
            <a:br>
              <a:rPr lang="ru-RU" sz="24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3. Воспитывать у детей целеустремленность, организованность, инициативность, трудолюбие, проявление сопереживания и взаимопомощи;</a:t>
            </a:r>
            <a:br>
              <a:rPr lang="ru-RU" sz="24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4. Воспитывать чувство гордости и уважительное отношение к чемпионам нашей страны;</a:t>
            </a:r>
            <a:br>
              <a:rPr lang="ru-RU" sz="24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5. Формировать у детей интерес к большому спорту.</a:t>
            </a:r>
            <a:br>
              <a:rPr lang="ru-RU" sz="2400" b="1" dirty="0" smtClean="0">
                <a:latin typeface="Times New Roman" pitchFamily="18" charset="0"/>
                <a:cs typeface="Times New Roman" pitchFamily="18" charset="0"/>
              </a:rPr>
            </a:b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 cstate="print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274638"/>
            <a:ext cx="8568952" cy="6583362"/>
          </a:xfrm>
        </p:spPr>
        <p:txBody>
          <a:bodyPr>
            <a:noAutofit/>
          </a:bodyPr>
          <a:lstStyle/>
          <a:p>
            <a:pPr algn="l"/>
            <a:r>
              <a:rPr lang="ru-RU" sz="2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Место проведения: 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МБДОУ Починковский детский сад №6</a:t>
            </a:r>
            <a:br>
              <a:rPr lang="ru-RU" sz="20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Сроки проведения: 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с 7 февраля по 24 февраля (февраль – в период проведения Олимпийских игр 2014 в Сочи)</a:t>
            </a:r>
            <a:r>
              <a:rPr lang="ru-RU" sz="20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Возраст детей:</a:t>
            </a:r>
            <a:r>
              <a:rPr lang="ru-RU" sz="20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5-6 лет</a:t>
            </a:r>
            <a:br>
              <a:rPr lang="ru-RU" sz="20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Ожидаемые результаты: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2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200" b="1" u="sng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Для детей:</a:t>
            </a:r>
            <a:r>
              <a:rPr lang="ru-RU" sz="2200" b="1" u="sng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200" b="1" u="sng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 - Дети должны получить необходимые представления о зимних видах спорта; </a:t>
            </a:r>
            <a:r>
              <a:rPr lang="ru-RU" sz="22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2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200" b="1" dirty="0" smtClean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sz="2200" b="1" dirty="0" err="1" smtClean="0">
                <a:latin typeface="Times New Roman" pitchFamily="18" charset="0"/>
                <a:cs typeface="Times New Roman" pitchFamily="18" charset="0"/>
              </a:rPr>
              <a:t>Сформированность</a:t>
            </a:r>
            <a:r>
              <a:rPr lang="ru-RU" sz="2200" b="1" dirty="0" smtClean="0">
                <a:latin typeface="Times New Roman" pitchFamily="18" charset="0"/>
                <a:cs typeface="Times New Roman" pitchFamily="18" charset="0"/>
              </a:rPr>
              <a:t> знаний детей об истории Олимпийского движения, чемпионах нашей страны;</a:t>
            </a:r>
            <a:br>
              <a:rPr lang="ru-RU" sz="22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200" b="1" dirty="0" smtClean="0">
                <a:latin typeface="Times New Roman" pitchFamily="18" charset="0"/>
                <a:cs typeface="Times New Roman" pitchFamily="18" charset="0"/>
              </a:rPr>
              <a:t>- Формирование у детей интереса к физическому совершенствованию;</a:t>
            </a:r>
            <a:br>
              <a:rPr lang="ru-RU" sz="22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200" b="1" dirty="0" smtClean="0">
                <a:latin typeface="Times New Roman" pitchFamily="18" charset="0"/>
                <a:cs typeface="Times New Roman" pitchFamily="18" charset="0"/>
              </a:rPr>
              <a:t>- Пополнение словарного запаса детей спортивной терминологией</a:t>
            </a:r>
            <a:br>
              <a:rPr lang="ru-RU" sz="22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200" b="1" u="sng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Для воспитателей:</a:t>
            </a:r>
            <a:r>
              <a:rPr lang="ru-RU" sz="22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2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200" b="1" dirty="0" smtClean="0">
                <a:latin typeface="Times New Roman" pitchFamily="18" charset="0"/>
                <a:cs typeface="Times New Roman" pitchFamily="18" charset="0"/>
              </a:rPr>
              <a:t>- Пополнение знаний об истории Олимпийского движения</a:t>
            </a:r>
            <a:br>
              <a:rPr lang="ru-RU" sz="22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200" b="1" u="sng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Для родителей:</a:t>
            </a:r>
            <a:r>
              <a:rPr lang="ru-RU" sz="22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2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200" b="1" dirty="0" smtClean="0">
                <a:latin typeface="Times New Roman" pitchFamily="18" charset="0"/>
                <a:cs typeface="Times New Roman" pitchFamily="18" charset="0"/>
              </a:rPr>
              <a:t>- Информированность об истории Олимпийского движения;</a:t>
            </a:r>
            <a:br>
              <a:rPr lang="ru-RU" sz="22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200" b="1" dirty="0" smtClean="0">
                <a:latin typeface="Times New Roman" pitchFamily="18" charset="0"/>
                <a:cs typeface="Times New Roman" pitchFamily="18" charset="0"/>
              </a:rPr>
              <a:t>- Проявление интереса к занятиям физкультурой и спортом совместно с детьми</a:t>
            </a:r>
            <a:br>
              <a:rPr lang="ru-RU" sz="2200" b="1" dirty="0" smtClean="0">
                <a:latin typeface="Times New Roman" pitchFamily="18" charset="0"/>
                <a:cs typeface="Times New Roman" pitchFamily="18" charset="0"/>
              </a:rPr>
            </a:br>
            <a:endParaRPr lang="ru-RU" sz="2200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 cstate="print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"/>
            <a:ext cx="7772400" cy="908719"/>
          </a:xfrm>
        </p:spPr>
        <p:txBody>
          <a:bodyPr/>
          <a:lstStyle/>
          <a:p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План реализации проекта</a:t>
            </a:r>
            <a:endParaRPr lang="ru-RU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95536" y="980728"/>
            <a:ext cx="8352928" cy="5472608"/>
          </a:xfrm>
        </p:spPr>
        <p:txBody>
          <a:bodyPr>
            <a:normAutofit fontScale="85000" lnSpcReduction="10000"/>
          </a:bodyPr>
          <a:lstStyle/>
          <a:p>
            <a:pPr algn="l"/>
            <a:r>
              <a:rPr lang="ru-RU" sz="2400" b="1" i="1" u="sng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1 этап: подготовительный.</a:t>
            </a:r>
            <a:r>
              <a:rPr lang="ru-RU" sz="2400" b="1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2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Разработка плана проектной деятельности на тему: «Зимние Олимпийские игры». Чтение художественной литературы, энциклопедии, рассматривание иллюстрации по зимним видам спорта. Знакомство детей с известными спортсменами и чемпионами нашей страны. Разучивание стихов на спортивную тематику. Просмотр презентаций об истории возникновения Олимпийских игр и видах спорта. Прохождение полосы препятствий и совершенствование навыка бега, </a:t>
            </a:r>
            <a:r>
              <a:rPr lang="ru-RU" sz="2400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обегания</a:t>
            </a:r>
            <a:r>
              <a:rPr lang="ru-RU" sz="2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400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подлезания</a:t>
            </a:r>
            <a:r>
              <a:rPr lang="ru-RU" sz="2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, метания и скольжения на лыжах во время прогулок. Подготовка атрибутики к соревнованиям.</a:t>
            </a:r>
          </a:p>
          <a:p>
            <a:pPr algn="l"/>
            <a:r>
              <a:rPr lang="ru-RU" sz="2400" b="1" i="1" u="sng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2 этап: практический.</a:t>
            </a:r>
            <a:r>
              <a:rPr lang="ru-RU" sz="2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 Организация деятельности детей в рамках проекта.</a:t>
            </a:r>
          </a:p>
          <a:p>
            <a:pPr algn="l"/>
            <a:r>
              <a:rPr lang="ru-RU" sz="24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Работа с детьми:</a:t>
            </a:r>
            <a:endParaRPr lang="ru-RU" sz="2400" b="1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lvl="0" algn="l"/>
            <a:r>
              <a:rPr lang="ru-RU" sz="2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- Творческая деятельность детей;</a:t>
            </a:r>
          </a:p>
          <a:p>
            <a:pPr lvl="0" algn="l"/>
            <a:r>
              <a:rPr lang="ru-RU" sz="2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- Создание рисунков «Зимние Олимпийские игры»;</a:t>
            </a:r>
          </a:p>
          <a:p>
            <a:pPr lvl="0" algn="l"/>
            <a:r>
              <a:rPr lang="ru-RU" sz="2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- Участие в спортивных соревнованиях;</a:t>
            </a:r>
          </a:p>
          <a:p>
            <a:pPr lvl="0" algn="l"/>
            <a:r>
              <a:rPr lang="ru-RU" sz="2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- Ежедневная утренняя гимнастика под гимн Зимних Олимпийских игр 2014 в Сочи.</a:t>
            </a:r>
          </a:p>
          <a:p>
            <a:pPr algn="l"/>
            <a:endParaRPr lang="ru-RU" sz="22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 cstate="print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297502"/>
          </a:xfrm>
        </p:spPr>
        <p:txBody>
          <a:bodyPr>
            <a:normAutofit fontScale="90000"/>
          </a:bodyPr>
          <a:lstStyle/>
          <a:p>
            <a:pPr algn="l"/>
            <a:r>
              <a:rPr lang="ru-RU" sz="24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Работа с педагогами: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- Создание видеоролика с соревнований Олимпиады;</a:t>
            </a:r>
            <a:br>
              <a:rPr lang="ru-RU" sz="24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- Создание Физкультурно-Олимпийского уголка в группе;</a:t>
            </a:r>
            <a:br>
              <a:rPr lang="ru-RU" sz="24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- Изготовление атрибутики для болельщиков;</a:t>
            </a:r>
            <a:br>
              <a:rPr lang="ru-RU" sz="24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- Разучивание </a:t>
            </a:r>
            <a:r>
              <a:rPr lang="ru-RU" sz="2400" b="1" dirty="0" err="1" smtClean="0">
                <a:latin typeface="Times New Roman" pitchFamily="18" charset="0"/>
                <a:cs typeface="Times New Roman" pitchFamily="18" charset="0"/>
              </a:rPr>
              <a:t>речевок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.</a:t>
            </a:r>
            <a:br>
              <a:rPr lang="ru-RU" sz="24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4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Работа с родителями: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- Просмотр Олимпийских игр по TV на протяжении проведения Олимпийских игр 2014 в Сочи, ведение дневника;</a:t>
            </a:r>
            <a:br>
              <a:rPr lang="ru-RU" sz="24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- Совместное творчество с детьми «Зимние Олимпийские игры»;</a:t>
            </a:r>
            <a:br>
              <a:rPr lang="ru-RU" sz="24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- Участие в спортивном соревновании по санному спорту;</a:t>
            </a:r>
            <a:br>
              <a:rPr lang="ru-RU" sz="24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- Изготовление атрибутики для болельщиков;</a:t>
            </a:r>
            <a:br>
              <a:rPr lang="ru-RU" sz="24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- Консультации для родителей: «Какой вид спорта выбрать для ребенка», «С какого возраста начинать заниматься спортом».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 cstate="print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2154230"/>
          </a:xfrm>
        </p:spPr>
        <p:txBody>
          <a:bodyPr>
            <a:noAutofit/>
          </a:bodyPr>
          <a:lstStyle/>
          <a:p>
            <a:pPr algn="l"/>
            <a:r>
              <a:rPr lang="ru-RU" sz="2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3 этап: заключительный.</a:t>
            </a:r>
            <a:r>
              <a:rPr lang="ru-RU" sz="2200" b="1" dirty="0" smtClean="0">
                <a:latin typeface="Times New Roman" pitchFamily="18" charset="0"/>
                <a:cs typeface="Times New Roman" pitchFamily="18" charset="0"/>
              </a:rPr>
              <a:t> Спортивное развлечение: «Закрытие Зимних Олимпийских игр». Выставки рисунков на тему: «Зимние Олимпийские игры». Выставка </a:t>
            </a:r>
            <a:r>
              <a:rPr lang="ru-RU" sz="2200" b="1" dirty="0" err="1" smtClean="0">
                <a:latin typeface="Times New Roman" pitchFamily="18" charset="0"/>
                <a:cs typeface="Times New Roman" pitchFamily="18" charset="0"/>
              </a:rPr>
              <a:t>фотокалажей</a:t>
            </a:r>
            <a:r>
              <a:rPr lang="ru-RU" sz="2200" b="1" dirty="0" smtClean="0">
                <a:latin typeface="Times New Roman" pitchFamily="18" charset="0"/>
                <a:cs typeface="Times New Roman" pitchFamily="18" charset="0"/>
              </a:rPr>
              <a:t>: «Наша Олимпиада». Просмотр видеоролика с участием детей о Зимних Олимпийских играх.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200" dirty="0" smtClean="0">
                <a:latin typeface="Times New Roman" pitchFamily="18" charset="0"/>
                <a:cs typeface="Times New Roman" pitchFamily="18" charset="0"/>
              </a:rPr>
            </a:br>
            <a:endParaRPr lang="ru-RU" sz="22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 cstate="print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2013 130.jpg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20514139">
            <a:off x="507833" y="526609"/>
            <a:ext cx="3000364" cy="2857520"/>
          </a:xfrm>
          <a:prstGeom prst="rect">
            <a:avLst/>
          </a:prstGeom>
        </p:spPr>
      </p:pic>
      <p:pic>
        <p:nvPicPr>
          <p:cNvPr id="3" name="Рисунок 2" descr="фото 34 014.jpg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163340">
            <a:off x="5532743" y="631296"/>
            <a:ext cx="3000396" cy="2857520"/>
          </a:xfrm>
          <a:prstGeom prst="rect">
            <a:avLst/>
          </a:prstGeom>
        </p:spPr>
      </p:pic>
      <p:sp>
        <p:nvSpPr>
          <p:cNvPr id="5" name="Пятно 1 4"/>
          <p:cNvSpPr/>
          <p:nvPr/>
        </p:nvSpPr>
        <p:spPr>
          <a:xfrm rot="20544902">
            <a:off x="812057" y="2697124"/>
            <a:ext cx="3276965" cy="1100502"/>
          </a:xfrm>
          <a:prstGeom prst="irregularSeal1">
            <a:avLst/>
          </a:prstGeom>
          <a:solidFill>
            <a:srgbClr val="FFFF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Открытие Олимпиады</a:t>
            </a:r>
            <a:endParaRPr lang="ru-RU" sz="16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Пятно 1 5"/>
          <p:cNvSpPr/>
          <p:nvPr/>
        </p:nvSpPr>
        <p:spPr>
          <a:xfrm rot="1245942">
            <a:off x="4902938" y="2887584"/>
            <a:ext cx="3214710" cy="1045660"/>
          </a:xfrm>
          <a:prstGeom prst="irregularSeal1">
            <a:avLst/>
          </a:prstGeom>
          <a:solidFill>
            <a:srgbClr val="FFFF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Утренняя гимнастика</a:t>
            </a:r>
            <a:endParaRPr lang="ru-RU" sz="16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3" name="Рисунок 12" descr="фото 34 007.jpg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714612" y="3643314"/>
            <a:ext cx="3276001" cy="2772000"/>
          </a:xfrm>
          <a:prstGeom prst="rect">
            <a:avLst/>
          </a:prstGeom>
        </p:spPr>
      </p:pic>
      <p:sp>
        <p:nvSpPr>
          <p:cNvPr id="14" name="Пятно 1 13"/>
          <p:cNvSpPr/>
          <p:nvPr/>
        </p:nvSpPr>
        <p:spPr>
          <a:xfrm>
            <a:off x="2571736" y="5857892"/>
            <a:ext cx="3714776" cy="1000108"/>
          </a:xfrm>
          <a:prstGeom prst="irregularSeal1">
            <a:avLst/>
          </a:prstGeom>
          <a:solidFill>
            <a:srgbClr val="FFFF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Скольжение на лыжах во время прогулки</a:t>
            </a:r>
            <a:endParaRPr lang="ru-RU" sz="14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 cstate="print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DSCN0712.jpg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20547530">
            <a:off x="556105" y="784707"/>
            <a:ext cx="3264796" cy="2772000"/>
          </a:xfrm>
          <a:prstGeom prst="rect">
            <a:avLst/>
          </a:prstGeom>
        </p:spPr>
      </p:pic>
      <p:sp>
        <p:nvSpPr>
          <p:cNvPr id="3" name="Пятно 1 2"/>
          <p:cNvSpPr/>
          <p:nvPr/>
        </p:nvSpPr>
        <p:spPr>
          <a:xfrm rot="20475786">
            <a:off x="789951" y="2932993"/>
            <a:ext cx="3791822" cy="1096307"/>
          </a:xfrm>
          <a:prstGeom prst="irregularSeal1">
            <a:avLst/>
          </a:prstGeom>
          <a:solidFill>
            <a:srgbClr val="FFFF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Просмотр выставки «Зимние виды спорта»</a:t>
            </a:r>
            <a:endParaRPr lang="ru-RU" sz="14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Рисунок 3" descr="DSCN0716.jpg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484289">
            <a:off x="5217524" y="979904"/>
            <a:ext cx="3242719" cy="2772000"/>
          </a:xfrm>
          <a:prstGeom prst="rect">
            <a:avLst/>
          </a:prstGeom>
        </p:spPr>
      </p:pic>
      <p:sp>
        <p:nvSpPr>
          <p:cNvPr id="5" name="Пятно 1 4"/>
          <p:cNvSpPr/>
          <p:nvPr/>
        </p:nvSpPr>
        <p:spPr>
          <a:xfrm rot="1320420">
            <a:off x="4635344" y="2974001"/>
            <a:ext cx="3621561" cy="1361118"/>
          </a:xfrm>
          <a:prstGeom prst="irregularSeal1">
            <a:avLst/>
          </a:prstGeom>
          <a:solidFill>
            <a:srgbClr val="FFFF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Рисование рисунков «Зимние виды спорта»</a:t>
            </a:r>
            <a:endParaRPr lang="ru-RU" sz="14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Рисунок 5" descr="DSCN0734.jpg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000364" y="3786190"/>
            <a:ext cx="2841293" cy="2772000"/>
          </a:xfrm>
          <a:prstGeom prst="rect">
            <a:avLst/>
          </a:prstGeom>
        </p:spPr>
      </p:pic>
      <p:sp>
        <p:nvSpPr>
          <p:cNvPr id="7" name="Пятно 1 6"/>
          <p:cNvSpPr/>
          <p:nvPr/>
        </p:nvSpPr>
        <p:spPr>
          <a:xfrm>
            <a:off x="2714612" y="6000768"/>
            <a:ext cx="3500462" cy="857232"/>
          </a:xfrm>
          <a:prstGeom prst="irregularSeal1">
            <a:avLst/>
          </a:prstGeom>
          <a:solidFill>
            <a:srgbClr val="FFFF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Выставка «Чемпионы нашей </a:t>
            </a:r>
            <a:r>
              <a:rPr lang="ru-RU" sz="12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старны</a:t>
            </a:r>
            <a:r>
              <a:rPr lang="ru-RU" sz="1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»</a:t>
            </a:r>
            <a:endParaRPr lang="ru-RU" sz="12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 cstate="print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Выставка-инсталяция Быстрее. Выше. Сильнее2.jpg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57752" y="3214686"/>
            <a:ext cx="3500462" cy="2571768"/>
          </a:xfrm>
          <a:prstGeom prst="rect">
            <a:avLst/>
          </a:prstGeom>
        </p:spPr>
      </p:pic>
      <p:pic>
        <p:nvPicPr>
          <p:cNvPr id="4" name="Рисунок 3" descr="фото 533.jpg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71472" y="357166"/>
            <a:ext cx="3500462" cy="2571768"/>
          </a:xfrm>
          <a:prstGeom prst="rect">
            <a:avLst/>
          </a:prstGeom>
        </p:spPr>
      </p:pic>
      <p:sp>
        <p:nvSpPr>
          <p:cNvPr id="5" name="Пятно 1 4"/>
          <p:cNvSpPr/>
          <p:nvPr/>
        </p:nvSpPr>
        <p:spPr>
          <a:xfrm>
            <a:off x="428596" y="2428868"/>
            <a:ext cx="3857652" cy="1285884"/>
          </a:xfrm>
          <a:prstGeom prst="irregularSeal1">
            <a:avLst/>
          </a:prstGeom>
          <a:solidFill>
            <a:srgbClr val="FFFF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Просмотр презентации «История возникновения Олимпийских игр»</a:t>
            </a:r>
            <a:endParaRPr lang="ru-RU" sz="12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Пятно 1 5"/>
          <p:cNvSpPr/>
          <p:nvPr/>
        </p:nvSpPr>
        <p:spPr>
          <a:xfrm>
            <a:off x="4786314" y="5357826"/>
            <a:ext cx="3786214" cy="1214446"/>
          </a:xfrm>
          <a:prstGeom prst="irregularSeal1">
            <a:avLst/>
          </a:prstGeom>
          <a:solidFill>
            <a:srgbClr val="FFFF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Посещение выставки в ЦДРБ</a:t>
            </a:r>
            <a:endParaRPr lang="ru-RU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 cstate="print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SDC14071.JPG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57224" y="571480"/>
            <a:ext cx="3143240" cy="2786082"/>
          </a:xfrm>
          <a:prstGeom prst="rect">
            <a:avLst/>
          </a:prstGeom>
        </p:spPr>
      </p:pic>
      <p:sp>
        <p:nvSpPr>
          <p:cNvPr id="3" name="Пятно 1 2"/>
          <p:cNvSpPr/>
          <p:nvPr/>
        </p:nvSpPr>
        <p:spPr>
          <a:xfrm>
            <a:off x="714348" y="2643182"/>
            <a:ext cx="3500462" cy="1071570"/>
          </a:xfrm>
          <a:prstGeom prst="irregularSeal1">
            <a:avLst/>
          </a:prstGeom>
          <a:solidFill>
            <a:srgbClr val="FFFF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Командные соревнования. (ведение шайбы)</a:t>
            </a:r>
            <a:endParaRPr lang="ru-RU" sz="12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Рисунок 4" descr="SDC14089.JPG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000628" y="3429000"/>
            <a:ext cx="3143272" cy="2786082"/>
          </a:xfrm>
          <a:prstGeom prst="rect">
            <a:avLst/>
          </a:prstGeom>
        </p:spPr>
      </p:pic>
      <p:sp>
        <p:nvSpPr>
          <p:cNvPr id="6" name="Пятно 1 5"/>
          <p:cNvSpPr/>
          <p:nvPr/>
        </p:nvSpPr>
        <p:spPr>
          <a:xfrm>
            <a:off x="4714876" y="5786454"/>
            <a:ext cx="4000528" cy="1071546"/>
          </a:xfrm>
          <a:prstGeom prst="irregularSeal1">
            <a:avLst/>
          </a:prstGeom>
          <a:solidFill>
            <a:srgbClr val="FFFF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Закрытие Олимпиады</a:t>
            </a:r>
            <a:endParaRPr lang="ru-RU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331640" y="6093296"/>
            <a:ext cx="676875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Спасибо за внимание!!!</a:t>
            </a:r>
            <a:endParaRPr lang="ru-RU" sz="44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150</TotalTime>
  <Words>276</Words>
  <Application>Microsoft Office PowerPoint</Application>
  <PresentationFormat>Экран (4:3)</PresentationFormat>
  <Paragraphs>40</Paragraphs>
  <Slides>13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7" baseType="lpstr">
      <vt:lpstr>Arial</vt:lpstr>
      <vt:lpstr>Calibri</vt:lpstr>
      <vt:lpstr>Times New Roman</vt:lpstr>
      <vt:lpstr>Тема Office</vt:lpstr>
      <vt:lpstr>Проект:</vt:lpstr>
      <vt:lpstr>Актуальность</vt:lpstr>
      <vt:lpstr>Паспорт проекта</vt:lpstr>
      <vt:lpstr>Оздоровительные: 1. Способствовать сохранению положительного психоэмоционального состояния у детей; 2. Удовлетворять потребность детей в движении; 3. Содействовать формированию гармоничного телосложения, правильной осанки и стопы. Воспитательные:        1. Побуждать интерес к занятиям физической культурой, расширять круг представлений и разнообразных видах физических упражнений, их оздоровительном значении;  2. Способствовать развитию самоконтроля и самооценки в процессе организации разных форм двигательной активности; 3. Воспитывать у детей целеустремленность, организованность, инициативность, трудолюбие, проявление сопереживания и взаимопомощи; 4. Воспитывать чувство гордости и уважительное отношение к чемпионам нашей страны; 5. Формировать у детей интерес к большому спорту. </vt:lpstr>
      <vt:lpstr>Место проведения: МБДОУ Починковский детский сад №6 Сроки проведения: с 7 февраля по 24 февраля (февраль – в период проведения Олимпийских игр 2014 в Сочи) Возраст детей: 5-6 лет Ожидаемые результаты: Для детей:  - Дети должны получить необходимые представления о зимних видах спорта;  - Сформированность знаний детей об истории Олимпийского движения, чемпионах нашей страны; - Формирование у детей интереса к физическому совершенствованию; - Пополнение словарного запаса детей спортивной терминологией Для воспитателей: - Пополнение знаний об истории Олимпийского движения Для родителей: - Информированность об истории Олимпийского движения; - Проявление интереса к занятиям физкультурой и спортом совместно с детьми </vt:lpstr>
      <vt:lpstr>План реализации проекта</vt:lpstr>
      <vt:lpstr>Работа с педагогами: - Создание видеоролика с соревнований Олимпиады; - Создание Физкультурно-Олимпийского уголка в группе; - Изготовление атрибутики для болельщиков; - Разучивание речевок.  Работа с родителями: - Просмотр Олимпийских игр по TV на протяжении проведения Олимпийских игр 2014 в Сочи, ведение дневника; - Совместное творчество с детьми «Зимние Олимпийские игры»; - Участие в спортивном соревновании по санному спорту; - Изготовление атрибутики для болельщиков; - Консультации для родителей: «Какой вид спорта выбрать для ребенка», «С какого возраста начинать заниматься спортом».</vt:lpstr>
      <vt:lpstr>3 этап: заключительный. Спортивное развлечение: «Закрытие Зимних Олимпийских игр». Выставки рисунков на тему: «Зимние Олимпийские игры». Выставка фотокалажей: «Наша Олимпиада». Просмотр видеоролика с участием детей о Зимних Олимпийских играх.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Microsoft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Проект:</dc:title>
  <dc:creator>Владелец</dc:creator>
  <cp:lastModifiedBy>SAD</cp:lastModifiedBy>
  <cp:revision>18</cp:revision>
  <dcterms:created xsi:type="dcterms:W3CDTF">2014-06-10T17:47:47Z</dcterms:created>
  <dcterms:modified xsi:type="dcterms:W3CDTF">2014-12-04T09:14:21Z</dcterms:modified>
</cp:coreProperties>
</file>